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13" autoAdjust="0"/>
  </p:normalViewPr>
  <p:slideViewPr>
    <p:cSldViewPr>
      <p:cViewPr varScale="1">
        <p:scale>
          <a:sx n="119" d="100"/>
          <a:sy n="119" d="100"/>
        </p:scale>
        <p:origin x="-52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12D13-8F6E-4E34-B124-2CB368AEFC52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02CB0-008B-40F8-A3B2-1FAA3902C54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3824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XLetFkX_3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rodahrvatske.com/2018/12/15/vransko-jezero-na-cres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WVxuAJRprI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d2J0ML6d6Kc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yeewSObf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8B2nM_kvdKE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XN5onP3Pk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-lika.com/page/rijeka-lika-i-jezero-kruscic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iJOl5FCeS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PHxSkmQYhZ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1772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https://www.youtube.com/watch?v=BXLetFkX_3Y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1314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http://prirodahrvatske.com/2018/12/15/vransko-jezero-na-cresu/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0862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https://www.youtube.com/watch?v=uWVxuAJRprI</a:t>
            </a:r>
            <a:r>
              <a:rPr lang="hr-HR" dirty="0" smtClean="0"/>
              <a:t> </a:t>
            </a:r>
            <a:r>
              <a:rPr lang="hr-HR" dirty="0" err="1" smtClean="0"/>
              <a:t>Baćinska</a:t>
            </a:r>
            <a:r>
              <a:rPr lang="hr-HR" dirty="0" smtClean="0"/>
              <a:t> jezera</a:t>
            </a:r>
          </a:p>
          <a:p>
            <a:r>
              <a:rPr lang="hr-HR" dirty="0" smtClean="0">
                <a:hlinkClick r:id="rId4"/>
              </a:rPr>
              <a:t>https://www.youtube.com/watch?v=d2J0ML6d6Kc</a:t>
            </a:r>
            <a:r>
              <a:rPr lang="hr-HR" dirty="0" smtClean="0"/>
              <a:t> Crveno i Modro jezero (</a:t>
            </a:r>
            <a:r>
              <a:rPr lang="hr-HR" dirty="0" err="1" smtClean="0"/>
              <a:t>zaron</a:t>
            </a:r>
            <a:r>
              <a:rPr lang="hr-HR" baseline="0" dirty="0" smtClean="0"/>
              <a:t> na dno jezera)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1659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https://www.youtube.com/watch?v=tmyeewSObfY</a:t>
            </a:r>
            <a:r>
              <a:rPr lang="hr-HR" dirty="0" smtClean="0"/>
              <a:t> Plitvička jezera</a:t>
            </a:r>
          </a:p>
          <a:p>
            <a:r>
              <a:rPr lang="hr-HR" dirty="0" smtClean="0">
                <a:hlinkClick r:id="rId4"/>
              </a:rPr>
              <a:t>https://www.youtube.com/watch?v=8B2nM_kvdKE</a:t>
            </a:r>
            <a:r>
              <a:rPr lang="hr-HR" dirty="0" smtClean="0"/>
              <a:t> Prokljansko jezero, panorama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1630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https://www.youtube.com/watch?v=bXN5onP3Pkg</a:t>
            </a:r>
            <a:r>
              <a:rPr lang="hr-HR" dirty="0" smtClean="0"/>
              <a:t> Lokvarsko jezero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7152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https://visit-lika.com/page/rijeka-lika-i-jezero-kruscica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68368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Lonjsko polje: </a:t>
            </a:r>
            <a:r>
              <a:rPr lang="hr-HR" dirty="0" smtClean="0">
                <a:hlinkClick r:id="rId3"/>
              </a:rPr>
              <a:t>https://www.youtube.com/watch?v=uiJOl5FCeSw</a:t>
            </a:r>
            <a:endParaRPr lang="hr-HR" dirty="0" smtClean="0"/>
          </a:p>
          <a:p>
            <a:r>
              <a:rPr lang="hr-HR" dirty="0" smtClean="0"/>
              <a:t>Jarun: </a:t>
            </a:r>
            <a:r>
              <a:rPr lang="hr-HR" dirty="0" smtClean="0">
                <a:hlinkClick r:id="rId4"/>
              </a:rPr>
              <a:t>https://www.youtube.com/watch?v=PHxSkmQYhZA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02CB0-008B-40F8-A3B2-1FAA3902C54C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9809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22.8.2019.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 t="37310" r="3226" b="43265"/>
          <a:stretch>
            <a:fillRect/>
          </a:stretch>
        </p:blipFill>
        <p:spPr bwMode="auto">
          <a:xfrm>
            <a:off x="0" y="0"/>
            <a:ext cx="9144000" cy="6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Jezera i močvare Hrvatske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Voda na Zemlji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970784" cy="3030985"/>
          </a:xfrm>
        </p:spPr>
        <p:txBody>
          <a:bodyPr/>
          <a:lstStyle/>
          <a:p>
            <a:r>
              <a:rPr lang="hr-HR" dirty="0" smtClean="0"/>
              <a:t>Uz pomoć geografske karte imenujte jezera označena brojevima.</a:t>
            </a:r>
            <a:endParaRPr lang="hr-HR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6"/>
          <a:stretch>
            <a:fillRect/>
          </a:stretch>
        </p:blipFill>
        <p:spPr bwMode="auto">
          <a:xfrm>
            <a:off x="4715966" y="832882"/>
            <a:ext cx="4032498" cy="38800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17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Prirodna jezera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961" y="771551"/>
            <a:ext cx="3993487" cy="3986132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6046068" y="3079129"/>
            <a:ext cx="360040" cy="14401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5004048" y="2211710"/>
            <a:ext cx="360040" cy="14401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/>
          <p:cNvSpPr/>
          <p:nvPr/>
        </p:nvSpPr>
        <p:spPr>
          <a:xfrm>
            <a:off x="7092280" y="3795886"/>
            <a:ext cx="360040" cy="14401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6732240" y="3467710"/>
            <a:ext cx="504056" cy="165115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/>
          <p:cNvSpPr/>
          <p:nvPr/>
        </p:nvSpPr>
        <p:spPr>
          <a:xfrm>
            <a:off x="6228184" y="3186557"/>
            <a:ext cx="504056" cy="20229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5757175" y="2211710"/>
            <a:ext cx="399001" cy="202299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9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Prirodna jezera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394720" cy="3030985"/>
          </a:xfrm>
        </p:spPr>
        <p:txBody>
          <a:bodyPr>
            <a:normAutofit fontScale="92500" lnSpcReduction="20000"/>
          </a:bodyPr>
          <a:lstStyle/>
          <a:p>
            <a:r>
              <a:rPr lang="hr-HR" b="1" dirty="0" smtClean="0"/>
              <a:t>Najveće</a:t>
            </a:r>
            <a:r>
              <a:rPr lang="hr-HR" dirty="0" smtClean="0"/>
              <a:t> </a:t>
            </a:r>
            <a:r>
              <a:rPr lang="hr-HR" dirty="0"/>
              <a:t>je </a:t>
            </a:r>
            <a:r>
              <a:rPr lang="hr-HR" b="1" dirty="0"/>
              <a:t>Vransko kod </a:t>
            </a:r>
            <a:r>
              <a:rPr lang="hr-HR" b="1" dirty="0" smtClean="0"/>
              <a:t>Biograda</a:t>
            </a:r>
          </a:p>
          <a:p>
            <a:r>
              <a:rPr lang="hr-HR" dirty="0" smtClean="0"/>
              <a:t>park prirode</a:t>
            </a:r>
          </a:p>
          <a:p>
            <a:r>
              <a:rPr lang="hr-HR" dirty="0" smtClean="0"/>
              <a:t>stanište ptica</a:t>
            </a:r>
          </a:p>
          <a:p>
            <a:r>
              <a:rPr lang="hr-HR" dirty="0" smtClean="0"/>
              <a:t>Vodoopskrba</a:t>
            </a:r>
          </a:p>
          <a:p>
            <a:r>
              <a:rPr lang="hr-HR" dirty="0" err="1" smtClean="0"/>
              <a:t>kriptodepresija</a:t>
            </a:r>
            <a:endParaRPr lang="hr-HR" dirty="0"/>
          </a:p>
        </p:txBody>
      </p:sp>
      <p:pic>
        <p:nvPicPr>
          <p:cNvPr id="4" name="Picture 2" descr="C:\Users\Svjetlana\Documents\školska knjiga\ppt predlosci i slike\slike2\originali\095_00030952.tif"/>
          <p:cNvPicPr>
            <a:picLocks noChangeAspect="1" noChangeArrowheads="1"/>
          </p:cNvPicPr>
          <p:nvPr/>
        </p:nvPicPr>
        <p:blipFill>
          <a:blip r:embed="rId3" cstate="print"/>
          <a:srcRect t="14583"/>
          <a:stretch>
            <a:fillRect/>
          </a:stretch>
        </p:blipFill>
        <p:spPr bwMode="auto">
          <a:xfrm>
            <a:off x="3851920" y="1266557"/>
            <a:ext cx="5077266" cy="3252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Prirodna jezera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106688" cy="3030985"/>
          </a:xfrm>
        </p:spPr>
        <p:txBody>
          <a:bodyPr/>
          <a:lstStyle/>
          <a:p>
            <a:r>
              <a:rPr lang="hr-HR" b="1" dirty="0"/>
              <a:t>Vransko jezero na Cresu</a:t>
            </a:r>
            <a:r>
              <a:rPr lang="hr-HR" dirty="0"/>
              <a:t> je </a:t>
            </a:r>
            <a:r>
              <a:rPr lang="hr-HR" b="1" dirty="0" smtClean="0"/>
              <a:t>najdublje</a:t>
            </a:r>
            <a:r>
              <a:rPr lang="hr-HR" b="1" dirty="0"/>
              <a:t>,</a:t>
            </a:r>
            <a:r>
              <a:rPr lang="hr-HR" dirty="0"/>
              <a:t> </a:t>
            </a:r>
            <a:r>
              <a:rPr lang="hr-HR" dirty="0" err="1"/>
              <a:t>kriptodepresija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2" descr="C:\Users\Svjetlana\Documents\školska knjiga\ppt predlosci i slike\slike2\originali\095_00030929.tif"/>
          <p:cNvPicPr>
            <a:picLocks noChangeAspect="1" noChangeArrowheads="1"/>
          </p:cNvPicPr>
          <p:nvPr/>
        </p:nvPicPr>
        <p:blipFill>
          <a:blip r:embed="rId3" cstate="print"/>
          <a:srcRect t="10565"/>
          <a:stretch>
            <a:fillRect/>
          </a:stretch>
        </p:blipFill>
        <p:spPr bwMode="auto">
          <a:xfrm>
            <a:off x="3820194" y="1009685"/>
            <a:ext cx="5072286" cy="3689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12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Prirodna jezera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199" y="1563637"/>
            <a:ext cx="3145239" cy="3030985"/>
          </a:xfrm>
        </p:spPr>
        <p:txBody>
          <a:bodyPr>
            <a:normAutofit/>
          </a:bodyPr>
          <a:lstStyle/>
          <a:p>
            <a:r>
              <a:rPr lang="hr-HR" dirty="0" err="1" smtClean="0"/>
              <a:t>Baćinska</a:t>
            </a:r>
            <a:r>
              <a:rPr lang="hr-HR" dirty="0" smtClean="0"/>
              <a:t> jezera: </a:t>
            </a:r>
            <a:r>
              <a:rPr lang="hr-HR" dirty="0" err="1" smtClean="0"/>
              <a:t>kriptodepresija</a:t>
            </a:r>
            <a:endParaRPr lang="hr-HR" dirty="0"/>
          </a:p>
          <a:p>
            <a:r>
              <a:rPr lang="hr-HR" dirty="0"/>
              <a:t>krški fenomeni: Crveno i Modro jezero</a:t>
            </a:r>
          </a:p>
        </p:txBody>
      </p:sp>
      <p:pic>
        <p:nvPicPr>
          <p:cNvPr id="4" name="Picture 2" descr="C:\Users\Svjetlana\Documents\školska knjiga\ppt predlosci i slike\slike2\originali\095_00001438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481278"/>
            <a:ext cx="2414815" cy="3250712"/>
          </a:xfrm>
          <a:prstGeom prst="rect">
            <a:avLst/>
          </a:prstGeom>
          <a:noFill/>
        </p:spPr>
      </p:pic>
      <p:pic>
        <p:nvPicPr>
          <p:cNvPr id="5" name="Picture 3" descr="C:\Users\Svjetlana\Documents\školska knjiga\ppt predlosci i slike\smanjene\095_sh8808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800100"/>
            <a:ext cx="2814214" cy="4221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45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Prirodna jezera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330824" cy="3030985"/>
          </a:xfrm>
        </p:spPr>
        <p:txBody>
          <a:bodyPr/>
          <a:lstStyle/>
          <a:p>
            <a:r>
              <a:rPr lang="hr-HR" dirty="0"/>
              <a:t>Prokljansko jezero kod Šibenika (</a:t>
            </a:r>
            <a:r>
              <a:rPr lang="hr-HR" dirty="0" err="1"/>
              <a:t>rijas</a:t>
            </a:r>
            <a:r>
              <a:rPr lang="hr-HR" dirty="0" smtClean="0"/>
              <a:t>)</a:t>
            </a:r>
          </a:p>
          <a:p>
            <a:r>
              <a:rPr lang="hr-HR" dirty="0"/>
              <a:t>NP </a:t>
            </a:r>
            <a:r>
              <a:rPr lang="hr-HR" b="1" dirty="0"/>
              <a:t>Plitvička jezera</a:t>
            </a:r>
            <a:r>
              <a:rPr lang="hr-HR" dirty="0"/>
              <a:t>: 16 </a:t>
            </a:r>
            <a:r>
              <a:rPr lang="hr-HR" dirty="0" smtClean="0"/>
              <a:t>jezera </a:t>
            </a: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823081"/>
            <a:ext cx="3108845" cy="419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31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Umjetna jezera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4042792" cy="3030985"/>
          </a:xfrm>
        </p:spPr>
        <p:txBody>
          <a:bodyPr/>
          <a:lstStyle/>
          <a:p>
            <a:r>
              <a:rPr lang="hr-HR" dirty="0" err="1" smtClean="0"/>
              <a:t>Bajer</a:t>
            </a:r>
            <a:endParaRPr lang="hr-HR" dirty="0" smtClean="0"/>
          </a:p>
          <a:p>
            <a:r>
              <a:rPr lang="hr-HR" dirty="0" err="1" smtClean="0"/>
              <a:t>Sabljaki</a:t>
            </a:r>
            <a:endParaRPr lang="hr-HR" dirty="0" smtClean="0"/>
          </a:p>
          <a:p>
            <a:r>
              <a:rPr lang="hr-HR" dirty="0" smtClean="0"/>
              <a:t>Lokvarsko</a:t>
            </a:r>
          </a:p>
          <a:p>
            <a:r>
              <a:rPr lang="hr-HR" dirty="0" err="1" smtClean="0"/>
              <a:t>Perućko</a:t>
            </a:r>
            <a:r>
              <a:rPr lang="hr-HR" dirty="0" smtClean="0"/>
              <a:t> </a:t>
            </a:r>
            <a:r>
              <a:rPr lang="hr-HR" dirty="0"/>
              <a:t>jezero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961" y="771551"/>
            <a:ext cx="3993487" cy="3986132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5482679" y="1874329"/>
            <a:ext cx="360040" cy="10764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5843116" y="1923678"/>
            <a:ext cx="360040" cy="14401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/>
          <p:cNvSpPr/>
          <p:nvPr/>
        </p:nvSpPr>
        <p:spPr>
          <a:xfrm>
            <a:off x="5523855" y="1781083"/>
            <a:ext cx="360040" cy="10764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6372200" y="3147814"/>
            <a:ext cx="360040" cy="10764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766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Umjetna jezera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034680" cy="3384377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/>
              <a:t>akumulacije</a:t>
            </a:r>
            <a:r>
              <a:rPr lang="hr-HR" dirty="0"/>
              <a:t>: </a:t>
            </a:r>
            <a:r>
              <a:rPr lang="hr-HR" b="1" dirty="0"/>
              <a:t>Dubravsko</a:t>
            </a:r>
            <a:r>
              <a:rPr lang="hr-HR" dirty="0"/>
              <a:t> (</a:t>
            </a:r>
            <a:r>
              <a:rPr lang="hr-HR" b="1" dirty="0"/>
              <a:t>najveće</a:t>
            </a:r>
            <a:r>
              <a:rPr lang="hr-HR" dirty="0"/>
              <a:t>), Varaždinsko, </a:t>
            </a:r>
            <a:r>
              <a:rPr lang="hr-HR" dirty="0" err="1"/>
              <a:t>Ormoško</a:t>
            </a:r>
            <a:r>
              <a:rPr lang="hr-HR" dirty="0"/>
              <a:t>, </a:t>
            </a:r>
            <a:r>
              <a:rPr lang="hr-HR" dirty="0" err="1" smtClean="0"/>
              <a:t>Kruščica</a:t>
            </a:r>
            <a:endParaRPr lang="hr-HR" dirty="0" smtClean="0"/>
          </a:p>
          <a:p>
            <a:r>
              <a:rPr lang="hr-HR" b="1" dirty="0"/>
              <a:t>šoderice</a:t>
            </a:r>
            <a:r>
              <a:rPr lang="hr-HR" dirty="0"/>
              <a:t>: Jarun, Šoderica kraj </a:t>
            </a:r>
            <a:r>
              <a:rPr lang="hr-HR" dirty="0" smtClean="0"/>
              <a:t>Koprivnice</a:t>
            </a:r>
            <a:endParaRPr lang="hr-HR" dirty="0"/>
          </a:p>
        </p:txBody>
      </p:sp>
      <p:pic>
        <p:nvPicPr>
          <p:cNvPr id="4" name="Picture 2" descr="C:\Users\Svjetlana\Documents\školska knjiga\ppt predlosci i slike\smanjene\095_00003096kruscicko 0287.jpg"/>
          <p:cNvPicPr>
            <a:picLocks noChangeAspect="1" noChangeArrowheads="1"/>
          </p:cNvPicPr>
          <p:nvPr/>
        </p:nvPicPr>
        <p:blipFill>
          <a:blip r:embed="rId3" cstate="print"/>
          <a:srcRect t="11596"/>
          <a:stretch>
            <a:fillRect/>
          </a:stretch>
        </p:blipFill>
        <p:spPr bwMode="auto">
          <a:xfrm>
            <a:off x="3803595" y="1294788"/>
            <a:ext cx="5088885" cy="3299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426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898144"/>
            <a:ext cx="3061592" cy="4245355"/>
          </a:xfrm>
        </p:spPr>
        <p:txBody>
          <a:bodyPr>
            <a:noAutofit/>
          </a:bodyPr>
          <a:lstStyle/>
          <a:p>
            <a:r>
              <a:rPr lang="hr-HR" sz="2400" dirty="0" smtClean="0"/>
              <a:t>Ribnjaci: Siščani </a:t>
            </a:r>
            <a:r>
              <a:rPr lang="hr-HR" sz="2400" dirty="0"/>
              <a:t>kod Čazme, </a:t>
            </a:r>
            <a:r>
              <a:rPr lang="hr-HR" sz="2400" dirty="0" err="1"/>
              <a:t>Jasinje</a:t>
            </a:r>
            <a:r>
              <a:rPr lang="hr-HR" sz="2400" dirty="0"/>
              <a:t> kod Slavonskog Broda; Končanica </a:t>
            </a:r>
            <a:endParaRPr lang="hr-HR" sz="2400" dirty="0" smtClean="0"/>
          </a:p>
          <a:p>
            <a:r>
              <a:rPr lang="hr-HR" sz="2400" dirty="0" smtClean="0"/>
              <a:t>Močvare: Lonjsko </a:t>
            </a:r>
            <a:r>
              <a:rPr lang="hr-HR" sz="2400" dirty="0"/>
              <a:t>polje, Kopački rit</a:t>
            </a:r>
          </a:p>
          <a:p>
            <a:r>
              <a:rPr lang="hr-HR" sz="2400" dirty="0" smtClean="0"/>
              <a:t>odvodnjavanje </a:t>
            </a:r>
            <a:r>
              <a:rPr lang="hr-HR" sz="2400" dirty="0"/>
              <a:t>močvara za dobivanje obradivih površina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9096" y="898144"/>
            <a:ext cx="5723384" cy="38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0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186</Words>
  <Application>Microsoft Office PowerPoint</Application>
  <PresentationFormat>On-screen Show (16:9)</PresentationFormat>
  <Paragraphs>48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Jezera i močvare Hrvatske</vt:lpstr>
      <vt:lpstr>Prirodna jezera</vt:lpstr>
      <vt:lpstr>Prirodna jezera</vt:lpstr>
      <vt:lpstr>Prirodna jezera</vt:lpstr>
      <vt:lpstr>Prirodna jezera</vt:lpstr>
      <vt:lpstr>Prirodna jezera</vt:lpstr>
      <vt:lpstr>Umjetna jezera</vt:lpstr>
      <vt:lpstr>Umjetna jezera</vt:lpstr>
      <vt:lpstr>Slide 9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22</cp:revision>
  <dcterms:created xsi:type="dcterms:W3CDTF">2019-03-27T12:00:31Z</dcterms:created>
  <dcterms:modified xsi:type="dcterms:W3CDTF">2019-08-22T09:14:51Z</dcterms:modified>
</cp:coreProperties>
</file>